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97" r:id="rId2"/>
    <p:sldId id="489" r:id="rId3"/>
    <p:sldId id="452" r:id="rId4"/>
    <p:sldId id="453" r:id="rId5"/>
    <p:sldId id="534" r:id="rId6"/>
    <p:sldId id="454" r:id="rId7"/>
    <p:sldId id="455" r:id="rId8"/>
    <p:sldId id="544" r:id="rId9"/>
    <p:sldId id="456" r:id="rId10"/>
    <p:sldId id="457" r:id="rId11"/>
    <p:sldId id="536" r:id="rId12"/>
    <p:sldId id="537" r:id="rId13"/>
    <p:sldId id="459" r:id="rId14"/>
    <p:sldId id="538" r:id="rId15"/>
    <p:sldId id="539" r:id="rId16"/>
    <p:sldId id="540" r:id="rId17"/>
    <p:sldId id="541" r:id="rId18"/>
    <p:sldId id="542" r:id="rId19"/>
    <p:sldId id="533" r:id="rId20"/>
    <p:sldId id="363" r:id="rId21"/>
    <p:sldId id="464" r:id="rId22"/>
    <p:sldId id="463" r:id="rId23"/>
    <p:sldId id="465" r:id="rId24"/>
    <p:sldId id="466" r:id="rId25"/>
    <p:sldId id="468" r:id="rId26"/>
    <p:sldId id="470" r:id="rId27"/>
    <p:sldId id="472" r:id="rId28"/>
    <p:sldId id="473" r:id="rId29"/>
    <p:sldId id="376" r:id="rId30"/>
    <p:sldId id="477" r:id="rId31"/>
    <p:sldId id="532" r:id="rId32"/>
    <p:sldId id="479" r:id="rId33"/>
    <p:sldId id="480" r:id="rId34"/>
    <p:sldId id="481" r:id="rId35"/>
    <p:sldId id="482" r:id="rId36"/>
    <p:sldId id="483" r:id="rId37"/>
    <p:sldId id="491" r:id="rId38"/>
    <p:sldId id="484" r:id="rId39"/>
    <p:sldId id="486" r:id="rId40"/>
    <p:sldId id="525"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autoAdjust="0"/>
    <p:restoredTop sz="94660"/>
  </p:normalViewPr>
  <p:slideViewPr>
    <p:cSldViewPr snapToGrid="0">
      <p:cViewPr varScale="1">
        <p:scale>
          <a:sx n="124" d="100"/>
          <a:sy n="124" d="100"/>
        </p:scale>
        <p:origin x="1896"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11/21/22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11/21/22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11/21/22</a:t>
            </a:fld>
            <a:endParaRPr lang="en-US"/>
          </a:p>
        </p:txBody>
      </p:sp>
      <p:sp>
        <p:nvSpPr>
          <p:cNvPr id="5" name="Footer Placeholder 4"/>
          <p:cNvSpPr>
            <a:spLocks noGrp="1"/>
          </p:cNvSpPr>
          <p:nvPr>
            <p:ph type="ftr" sz="quarter" idx="11"/>
          </p:nvPr>
        </p:nvSpPr>
        <p:spPr/>
        <p:txBody>
          <a:bodyPr/>
          <a:lstStyle/>
          <a:p>
            <a:r>
              <a:rPr lang="en-US" dirty="0"/>
              <a:t>Kwartler CSCI E-96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11/21/22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11/21/22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11/21/22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11/21/22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11/21/22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11/21/22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11/21/22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11/21/22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11/21/22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11/21/22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11/21/22</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19</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11/21/22</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11/21/22</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11/21/22</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8" grpId="0" animBg="1"/>
      <p:bldP spid="23"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19" grpId="0" animBg="1"/>
      <p:bldP spid="20"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31</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C_Dendrogram.R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11/21/22</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6" grpId="0" animBg="1"/>
      <p:bldP spid="19" grpId="0" animBg="1"/>
      <p:bldP spid="21"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11/21/22</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C_Dendrogram.R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11/21/22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11/21/22</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a:t>Kwartler CSCI E-96</a:t>
            </a:r>
            <a:endParaRPr lang="en-US" dirty="0"/>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11/21/22</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3704</TotalTime>
  <Words>2760</Words>
  <Application>Microsoft Macintosh PowerPoint</Application>
  <PresentationFormat>On-screen Show (4:3)</PresentationFormat>
  <Paragraphs>646</Paragraphs>
  <Slides>40</Slides>
  <Notes>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 Unicode MS</vt:lpstr>
      <vt:lpstr>Arial</vt:lpstr>
      <vt:lpstr>Calibri</vt:lpstr>
      <vt:lpstr>Calibri Light</vt:lpstr>
      <vt:lpstr>Consolas</vt:lpstr>
      <vt:lpstr>inherit</vt:lpstr>
      <vt:lpstr>Lato</vt:lpstr>
      <vt:lpstr>1_Office Theme</vt:lpstr>
      <vt:lpstr>Text Mining</vt:lpstr>
      <vt:lpstr>Mo’ Packages Mo’ Problems</vt:lpstr>
      <vt:lpstr>Shameless Plug #1</vt:lpstr>
      <vt:lpstr>Shameless Plug #2</vt:lpstr>
      <vt:lpstr>Agenda</vt:lpstr>
      <vt:lpstr>What is Text Mining?</vt:lpstr>
      <vt:lpstr>What is Text Mining?</vt:lpstr>
      <vt:lpstr>TM Project Workflow</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Agenda</vt:lpstr>
      <vt:lpstr>A safe/supportive learning environment</vt:lpstr>
      <vt:lpstr>A_Keyword_Scanning_revised.R</vt:lpstr>
      <vt:lpstr>Let’s Practice!</vt:lpstr>
      <vt:lpstr>Remember This?</vt:lpstr>
      <vt:lpstr>R for Cleaning Steps</vt:lpstr>
      <vt:lpstr>Library TM Functions</vt:lpstr>
      <vt:lpstr>Library qdap Functions</vt:lpstr>
      <vt:lpstr>Custom Functions</vt:lpstr>
      <vt:lpstr>Nuances &amp; Inputs for Setting Up a TM Project</vt:lpstr>
      <vt:lpstr>PowerPoint Presentation</vt:lpstr>
      <vt:lpstr>For Bag of Words, how is data organized?</vt:lpstr>
      <vt:lpstr>Agenda</vt:lpstr>
      <vt:lpstr>PowerPoint Presentation</vt:lpstr>
      <vt:lpstr>PowerPoint Presentation</vt:lpstr>
      <vt:lpstr>PowerPoint Presentation</vt:lpstr>
      <vt:lpstr>PowerPoint Presentation</vt:lpstr>
      <vt:lpstr>PowerPoint Presentation</vt:lpstr>
      <vt:lpstr>Back to C_Dendrogram.R</vt:lpstr>
      <vt:lpstr>PowerPoint Presentation</vt:lpstr>
      <vt:lpstr>PowerPoint Presentation</vt:lpstr>
      <vt:lpstr>Back to C_Dendrogram.R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132</cp:revision>
  <cp:lastPrinted>2018-11-26T18:56:28Z</cp:lastPrinted>
  <dcterms:created xsi:type="dcterms:W3CDTF">2018-05-23T17:24:59Z</dcterms:created>
  <dcterms:modified xsi:type="dcterms:W3CDTF">2022-11-21T21:35:25Z</dcterms:modified>
</cp:coreProperties>
</file>